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4" r:id="rId9"/>
    <p:sldId id="261" r:id="rId10"/>
    <p:sldId id="263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3B888-AEFE-743C-A694-F7646D745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3E1DF-7E71-3BCE-A81E-E2C2FFBD3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EB588-00E0-B9AB-4D40-A406B1CB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DFE9B-1D4F-FB6D-711A-EBF0C08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05E57-C6E6-65BF-6CEE-24B6F6F9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3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09093-B7FB-41BD-12A3-5CF5CCC9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380E0E-D4BC-FEF6-CB8E-3C36FB4DD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EFEE4-9833-2FAB-6596-BD601403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FC8DB-FCEB-BD68-9656-516F1EFC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8B883-3D91-94E2-DACE-550F0FCC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3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12619E-6ADF-113C-8489-103407BD3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68C9-D1A6-38A9-022C-6C780F903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19FDC-081A-C362-FCF3-8BFC3E0B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2ABE5-A484-AECC-B409-C5F67FAE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C0E87-F4DC-933A-B2F9-ABDA450B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4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93A4E-4DFB-D3D0-5B88-E6121A14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06CAE-623A-548D-967A-7CC9CE38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8E246-CCE9-4ACF-F9DD-D4325ED6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63DF8-9A25-458B-81ED-4E56977C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8E4E9-40DF-1645-1570-716386E1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0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ACAF9-C7E2-80E7-97F7-383B1440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82454-9458-58ED-64F5-0C4EABF4B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C3357-0E2A-98E9-4325-C79E0029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A8EDA-C584-BD87-630C-BA02054E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B3901-DA52-6A31-C4F3-CFCDEDF9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4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B15AB-BFEC-D105-49AE-0AF39202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AE660-0003-5921-6161-6A6835ED4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570FC-6BDE-CC96-D29C-200BDC52E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0F4BFA-A000-5B8C-7F8E-9A50F643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51DB6-38FE-31AE-4E7D-43974D68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6E350-F509-D3B5-0731-BC881FC7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3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EF33D-52B1-57A2-F052-9AA0B99C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E0A70-DB96-E099-851D-F86B3BAC4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07476-C84A-C9FA-8157-9DBEDF4C1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E7865-9FDB-5722-CFB7-F30020683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1F51CD-C705-6B40-9F25-35B733811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6FE4CE-1E95-42F5-9A40-03B0BE8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8A8418-3361-0607-3EB6-2DEA876A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EFF61-D0E6-2786-E30D-A80C38A1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4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6C6BE-E700-90F1-FE3C-1D999CC6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07F3DF-B5F0-0CD9-3C81-3ACF0827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CC6853-F549-E8DF-59B5-19EA5F7E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E0745-3842-C21B-FEA6-02C02A7F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B8ECA1-A498-BDE0-CD24-F42F8DF4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65EF90-D775-0A3A-CB74-42A32D0C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F1E27-1D3C-8ED0-E73F-40595368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08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567FA-C099-6F4B-E3CF-A238F04C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6B94D-9743-4C1A-FA84-4BC6207FF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8FC7D3-E76B-6572-046D-BF56D01D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58E9F5-D723-36A5-EBB8-C5BD68DA4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15A61-0CAF-85B4-6B50-32354E1D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DDDDC-E8FE-54D9-0471-4C110EFB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2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1B40-C15D-7109-7A41-1888E704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16A64B-1B07-D9FB-8228-3621EEBC9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E14C41-79AC-43AB-67B7-C1A46218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0FEB1-A3D6-1448-9F6A-FAD053DD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2FE47-A1C1-A432-2D6B-AFBC374E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F62B2-52D4-873F-0F3F-033B0AE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7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722D45-BAAA-A1AD-F330-B89EBAB7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5" y="209400"/>
            <a:ext cx="11220090" cy="47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864B18-7178-B449-1ECC-7430A39A2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955" y="806254"/>
            <a:ext cx="11220090" cy="537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3D178-039A-F152-B230-EA3978867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53E2E3-3520-4100-A09E-718746D08AE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9DBEB-6211-5072-966C-3A6626943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FCAE4-77DA-3FE8-9291-152AF1146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4E80D4-1CF5-4B74-ACC9-3E82586798E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62A925-6AAA-043D-FF43-0F5058EDBE76}"/>
              </a:ext>
            </a:extLst>
          </p:cNvPr>
          <p:cNvCxnSpPr/>
          <p:nvPr/>
        </p:nvCxnSpPr>
        <p:spPr>
          <a:xfrm>
            <a:off x="0" y="743645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98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zgungenc.substack.com/p/neural-graphics-neuralangelo" TargetMode="External"/><Relationship Id="rId2" Type="http://schemas.openxmlformats.org/officeDocument/2006/relationships/hyperlink" Target="https://research.nvidia.com/labs/dir/neuralangel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log.io/@gjghks950/SDF-Signed-Distance-Function-%EC%99%80-Eikonal-Equ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652B2-423D-4D2C-A6E5-F6042CE80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Neuralangelo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F9AD2-3DF9-43B0-A29B-8A587187E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High-Fidelity Neural Surface Reconstruction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491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0AC22-EAA2-48D5-9DC6-139709B4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Signed Distance Function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ED62F2-0467-465C-BF3B-708C482B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30" y="880042"/>
            <a:ext cx="6293080" cy="70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BDBB9A-59D3-457D-B92D-567903A7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65" y="2083521"/>
            <a:ext cx="4982270" cy="102884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F689676-F804-4D5D-A144-A22D1CD08FE8}"/>
              </a:ext>
            </a:extLst>
          </p:cNvPr>
          <p:cNvSpPr/>
          <p:nvPr/>
        </p:nvSpPr>
        <p:spPr>
          <a:xfrm rot="5400000">
            <a:off x="5848350" y="1306590"/>
            <a:ext cx="657225" cy="10514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A4F6B9-0228-4167-AFBB-0549EE2D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74082"/>
            <a:ext cx="5153744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4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3AD5D-CE22-4B08-AD05-6C9FF56C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Numerical Gradient Computation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3483D-A34E-46F6-82E9-00F9164F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43" y="2595494"/>
            <a:ext cx="4153480" cy="9812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8454FA-081B-49AA-9CF7-A189A431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5" y="1165928"/>
            <a:ext cx="5934575" cy="2572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78EE26-A9F1-44EF-AC49-7268662E3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1557282"/>
            <a:ext cx="5572903" cy="7906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35BE67-0DF0-4969-88D7-D8FD4F9E7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835" y="4223520"/>
            <a:ext cx="898332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02291-54E1-429E-B533-2DCFD5AE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Neuralangelo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5984AC-70C4-4565-8162-307E3ABE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959" y="1237405"/>
            <a:ext cx="3448531" cy="952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FB529C-092B-45B5-8FC7-46D32B70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20" y="1442220"/>
            <a:ext cx="2934109" cy="543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550C5F-98E9-45D0-A037-CA2359DB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50" y="927804"/>
            <a:ext cx="3781925" cy="16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2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685CB-3738-4CD6-A69B-A49D6F43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/>
              <a:t>Neural </a:t>
            </a:r>
            <a:r>
              <a:rPr lang="en-US" altLang="ko-KR" b="1" dirty="0"/>
              <a:t>Network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42EB1-BC97-4969-A0F5-8FDB17A7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3792" y="1808195"/>
            <a:ext cx="7124416" cy="32416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1C7FC8-8FBE-4796-929D-7A60DDF030C3}"/>
              </a:ext>
            </a:extLst>
          </p:cNvPr>
          <p:cNvSpPr/>
          <p:nvPr/>
        </p:nvSpPr>
        <p:spPr>
          <a:xfrm>
            <a:off x="998712" y="2668369"/>
            <a:ext cx="1969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Multi-resolution</a:t>
            </a:r>
          </a:p>
          <a:p>
            <a:r>
              <a:rPr lang="en-US" altLang="ko-KR" b="1" dirty="0"/>
              <a:t>hash encoding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4CBB885-7DEC-44E4-828B-FCCB8BADB03D}"/>
              </a:ext>
            </a:extLst>
          </p:cNvPr>
          <p:cNvSpPr/>
          <p:nvPr/>
        </p:nvSpPr>
        <p:spPr>
          <a:xfrm>
            <a:off x="1671779" y="3314700"/>
            <a:ext cx="1724025" cy="481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6FC9D6-09D6-4326-9682-7BFE9AEF3481}"/>
              </a:ext>
            </a:extLst>
          </p:cNvPr>
          <p:cNvSpPr/>
          <p:nvPr/>
        </p:nvSpPr>
        <p:spPr>
          <a:xfrm>
            <a:off x="7072173" y="3073805"/>
            <a:ext cx="1724025" cy="481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65E939-D15F-4EF6-BBDC-CC27B8406FD0}"/>
              </a:ext>
            </a:extLst>
          </p:cNvPr>
          <p:cNvSpPr/>
          <p:nvPr/>
        </p:nvSpPr>
        <p:spPr>
          <a:xfrm>
            <a:off x="7688951" y="2345203"/>
            <a:ext cx="646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RGB</a:t>
            </a:r>
          </a:p>
          <a:p>
            <a:r>
              <a:rPr lang="en-US" altLang="ko-KR" b="1" dirty="0"/>
              <a:t>SDF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302012-4D4F-4A38-93CC-5153CBC5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480" y="5132076"/>
            <a:ext cx="4908603" cy="5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2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3F852-978F-4FEF-B1F3-0D04A5E6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Experiment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DAF720-3D61-4439-919A-2B88C838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05" y="781050"/>
            <a:ext cx="5231848" cy="6076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B81001-43C2-4FD4-BD35-F91534CA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516" y="1017259"/>
            <a:ext cx="4580810" cy="35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8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1B45A-266F-49F8-AAAE-F2EF83A6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Seminar Summary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20B9FCE-CE6E-44AD-9E1D-F1BCEFE985DB}"/>
              </a:ext>
            </a:extLst>
          </p:cNvPr>
          <p:cNvSpPr/>
          <p:nvPr/>
        </p:nvSpPr>
        <p:spPr>
          <a:xfrm>
            <a:off x="665747" y="1006541"/>
            <a:ext cx="1820779" cy="713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ICP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FFDB62-E691-4899-AFB4-34300D8C7BD3}"/>
              </a:ext>
            </a:extLst>
          </p:cNvPr>
          <p:cNvSpPr/>
          <p:nvPr/>
        </p:nvSpPr>
        <p:spPr>
          <a:xfrm>
            <a:off x="2830429" y="1006541"/>
            <a:ext cx="1820779" cy="713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LiDAR</a:t>
            </a:r>
            <a:br>
              <a:rPr lang="en-US" altLang="ko-KR" dirty="0"/>
            </a:br>
            <a:r>
              <a:rPr lang="en-US" altLang="ko-KR" dirty="0"/>
              <a:t>SLAM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237474-81B6-4D2B-94DD-8F9E6469CDC0}"/>
              </a:ext>
            </a:extLst>
          </p:cNvPr>
          <p:cNvSpPr/>
          <p:nvPr/>
        </p:nvSpPr>
        <p:spPr>
          <a:xfrm>
            <a:off x="4995111" y="1006541"/>
            <a:ext cx="1820779" cy="71387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Visual </a:t>
            </a:r>
          </a:p>
          <a:p>
            <a:pPr algn="ctr"/>
            <a:r>
              <a:rPr lang="en-US" altLang="ko-KR" dirty="0"/>
              <a:t>SLAM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3ED139-2F49-4594-BBA1-3133497E6C82}"/>
              </a:ext>
            </a:extLst>
          </p:cNvPr>
          <p:cNvSpPr/>
          <p:nvPr/>
        </p:nvSpPr>
        <p:spPr>
          <a:xfrm>
            <a:off x="7159793" y="1006541"/>
            <a:ext cx="1820779" cy="71387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Probabilistic</a:t>
            </a:r>
          </a:p>
          <a:p>
            <a:pPr algn="ctr"/>
            <a:r>
              <a:rPr lang="en-US" altLang="ko-KR" dirty="0"/>
              <a:t>SLAM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6BD83E-352A-42C2-BC2A-2B711405F51E}"/>
              </a:ext>
            </a:extLst>
          </p:cNvPr>
          <p:cNvSpPr/>
          <p:nvPr/>
        </p:nvSpPr>
        <p:spPr>
          <a:xfrm>
            <a:off x="9324474" y="1006541"/>
            <a:ext cx="1820779" cy="7138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3D Reconstruction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83C62D-61A6-4C70-A609-8E6152CC5905}"/>
              </a:ext>
            </a:extLst>
          </p:cNvPr>
          <p:cNvSpPr/>
          <p:nvPr/>
        </p:nvSpPr>
        <p:spPr>
          <a:xfrm>
            <a:off x="665746" y="1779720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Point Registration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(Association)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EB928B-2666-4F2A-8D3D-3388D4C88EB8}"/>
              </a:ext>
            </a:extLst>
          </p:cNvPr>
          <p:cNvSpPr/>
          <p:nvPr/>
        </p:nvSpPr>
        <p:spPr>
          <a:xfrm>
            <a:off x="2830428" y="2407193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Sensor Odometry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4F944-1AA1-43FA-B581-11425DC38571}"/>
              </a:ext>
            </a:extLst>
          </p:cNvPr>
          <p:cNvSpPr/>
          <p:nvPr/>
        </p:nvSpPr>
        <p:spPr>
          <a:xfrm>
            <a:off x="4995111" y="2407193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Camera Tracking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307897-7E6C-4A46-B09F-7DBE6F55D3F9}"/>
              </a:ext>
            </a:extLst>
          </p:cNvPr>
          <p:cNvSpPr/>
          <p:nvPr/>
        </p:nvSpPr>
        <p:spPr>
          <a:xfrm>
            <a:off x="4995111" y="1815464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Feature extraction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81604B-FB77-493F-A256-3D83076361A5}"/>
              </a:ext>
            </a:extLst>
          </p:cNvPr>
          <p:cNvSpPr/>
          <p:nvPr/>
        </p:nvSpPr>
        <p:spPr>
          <a:xfrm>
            <a:off x="7159793" y="1779718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Probability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9CC94F-29A3-46F8-B279-654F611996E4}"/>
              </a:ext>
            </a:extLst>
          </p:cNvPr>
          <p:cNvSpPr/>
          <p:nvPr/>
        </p:nvSpPr>
        <p:spPr>
          <a:xfrm>
            <a:off x="7327231" y="2453343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SLAM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09683D-2866-4D3D-9523-A9EA625CE769}"/>
              </a:ext>
            </a:extLst>
          </p:cNvPr>
          <p:cNvSpPr/>
          <p:nvPr/>
        </p:nvSpPr>
        <p:spPr>
          <a:xfrm>
            <a:off x="9361572" y="1779719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AI(Neural Network)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45F353C-C048-422E-8FAC-CF9539C07834}"/>
              </a:ext>
            </a:extLst>
          </p:cNvPr>
          <p:cNvSpPr/>
          <p:nvPr/>
        </p:nvSpPr>
        <p:spPr>
          <a:xfrm>
            <a:off x="665746" y="2404733"/>
            <a:ext cx="1820779" cy="713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- Trajectory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1FBE985-A445-4AE1-9797-53A970C33655}"/>
              </a:ext>
            </a:extLst>
          </p:cNvPr>
          <p:cNvCxnSpPr/>
          <p:nvPr/>
        </p:nvCxnSpPr>
        <p:spPr>
          <a:xfrm>
            <a:off x="2334126" y="2054893"/>
            <a:ext cx="2660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EDB48F-E149-433F-BABB-AB2D3220E253}"/>
              </a:ext>
            </a:extLst>
          </p:cNvPr>
          <p:cNvCxnSpPr>
            <a:cxnSpLocks/>
          </p:cNvCxnSpPr>
          <p:nvPr/>
        </p:nvCxnSpPr>
        <p:spPr>
          <a:xfrm>
            <a:off x="1684419" y="2602330"/>
            <a:ext cx="11460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285D92A-C52F-443F-A111-9DA30D40FE5F}"/>
              </a:ext>
            </a:extLst>
          </p:cNvPr>
          <p:cNvCxnSpPr>
            <a:cxnSpLocks/>
          </p:cNvCxnSpPr>
          <p:nvPr/>
        </p:nvCxnSpPr>
        <p:spPr>
          <a:xfrm>
            <a:off x="4403558" y="2602330"/>
            <a:ext cx="663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8039E1-FDD6-40D4-9C29-2E77C2EAEA95}"/>
              </a:ext>
            </a:extLst>
          </p:cNvPr>
          <p:cNvCxnSpPr>
            <a:cxnSpLocks/>
          </p:cNvCxnSpPr>
          <p:nvPr/>
        </p:nvCxnSpPr>
        <p:spPr>
          <a:xfrm>
            <a:off x="6545179" y="1998746"/>
            <a:ext cx="72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BB5ECFF-72D6-48FF-B48B-09225CADEAFC}"/>
              </a:ext>
            </a:extLst>
          </p:cNvPr>
          <p:cNvCxnSpPr>
            <a:cxnSpLocks/>
          </p:cNvCxnSpPr>
          <p:nvPr/>
        </p:nvCxnSpPr>
        <p:spPr>
          <a:xfrm>
            <a:off x="7724275" y="2136654"/>
            <a:ext cx="0" cy="268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7B86B67-A73F-48BF-84A3-DBF87B68A9B2}"/>
              </a:ext>
            </a:extLst>
          </p:cNvPr>
          <p:cNvCxnSpPr>
            <a:cxnSpLocks/>
          </p:cNvCxnSpPr>
          <p:nvPr/>
        </p:nvCxnSpPr>
        <p:spPr>
          <a:xfrm flipV="1">
            <a:off x="6478256" y="2121269"/>
            <a:ext cx="837946" cy="463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2DF9C1-3353-45E1-8A15-2DC31C1E83C7}"/>
              </a:ext>
            </a:extLst>
          </p:cNvPr>
          <p:cNvCxnSpPr>
            <a:cxnSpLocks/>
          </p:cNvCxnSpPr>
          <p:nvPr/>
        </p:nvCxnSpPr>
        <p:spPr>
          <a:xfrm>
            <a:off x="8237621" y="1998746"/>
            <a:ext cx="11239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2E5D11FD-858D-48E0-A293-CA960BF1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92" y="3240443"/>
            <a:ext cx="7124416" cy="32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0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D25CF-7D74-442F-9535-5A7E8E3C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Neuralangelo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27CC57-F311-47E3-B6F6-B2C531D4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8"/>
          <a:stretch/>
        </p:blipFill>
        <p:spPr>
          <a:xfrm>
            <a:off x="433017" y="1219707"/>
            <a:ext cx="11325965" cy="5280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1BCFE3-2C85-4E81-862D-CFB7CFD7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33" y="5202845"/>
            <a:ext cx="5077534" cy="15527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18E9E-FBC0-407D-9364-F29D0F86D332}"/>
              </a:ext>
            </a:extLst>
          </p:cNvPr>
          <p:cNvSpPr/>
          <p:nvPr/>
        </p:nvSpPr>
        <p:spPr>
          <a:xfrm>
            <a:off x="895349" y="788820"/>
            <a:ext cx="104489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Li, </a:t>
            </a:r>
            <a:r>
              <a:rPr lang="en-US" altLang="ko-KR" sz="1100" dirty="0" err="1"/>
              <a:t>Zhaoshuo</a:t>
            </a:r>
            <a:r>
              <a:rPr lang="en-US" altLang="ko-KR" sz="1100" dirty="0"/>
              <a:t>, Müller, Thomas, Evans, Alex, Taylor, Russell H., </a:t>
            </a:r>
            <a:r>
              <a:rPr lang="en-US" altLang="ko-KR" sz="1100" dirty="0" err="1"/>
              <a:t>Unberath</a:t>
            </a:r>
            <a:r>
              <a:rPr lang="en-US" altLang="ko-KR" sz="1100" dirty="0"/>
              <a:t>, Mathias, Liu, Ming-Yu, and Lin, Chen-</a:t>
            </a:r>
            <a:r>
              <a:rPr lang="en-US" altLang="ko-KR" sz="1100" dirty="0" err="1"/>
              <a:t>Hsuan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"</a:t>
            </a:r>
            <a:r>
              <a:rPr lang="en-US" altLang="ko-KR" sz="1100" dirty="0" err="1"/>
              <a:t>Neuralangelo</a:t>
            </a:r>
            <a:r>
              <a:rPr lang="en-US" altLang="ko-KR" sz="1100" dirty="0"/>
              <a:t>: High-Fidelity Neural Surface </a:t>
            </a:r>
            <a:r>
              <a:rPr lang="en-US" altLang="ko-KR" sz="1100" dirty="0" err="1"/>
              <a:t>Reconstruction."IEEE</a:t>
            </a:r>
            <a:r>
              <a:rPr lang="en-US" altLang="ko-KR" sz="1100" dirty="0"/>
              <a:t> Conference on Computer Vision and Pattern Recognition (CVPR), 2023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7686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B67FF-8732-4419-8CDE-DEFEACBB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High-Fidelity Neural Surface Reconstruction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306E1A-8D31-46DE-8355-382E4C3E7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066800"/>
            <a:ext cx="9334500" cy="52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31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6A1E5-EC95-4455-BD33-5E862404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098E955-E4E5-4AC1-86BD-0857057A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논문 설명페이지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https://research.nvidia.com/labs/dir/neuralangelo/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https://ozgungenc.substack.com/p/neural-graphics-neuralangelo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SDF </a:t>
            </a:r>
            <a:r>
              <a:rPr lang="ko-KR" altLang="en-US" dirty="0"/>
              <a:t>와 </a:t>
            </a:r>
            <a:r>
              <a:rPr lang="en-US" altLang="ko-KR" dirty="0" err="1"/>
              <a:t>Eikonal</a:t>
            </a:r>
            <a:r>
              <a:rPr lang="en-US" altLang="ko-KR" dirty="0"/>
              <a:t> equation</a:t>
            </a:r>
            <a:br>
              <a:rPr lang="en-US" altLang="ko-KR" dirty="0"/>
            </a:br>
            <a:r>
              <a:rPr lang="en-US" altLang="ko-KR" dirty="0">
                <a:hlinkClick r:id="rId4"/>
              </a:rPr>
              <a:t>https://velog.io/@gjghks950/SDF-Signed-Distance-Function-%EC%99%80-Eikonal-Equation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680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F5938-6103-4F6E-9AF4-D7A1452A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CEAE9-F2A0-4212-99FC-BF459FC7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185962"/>
            <a:ext cx="6754451" cy="30718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7A4B72-784B-4257-84CA-21D1DA22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170" y="2062137"/>
            <a:ext cx="4624875" cy="12051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E71245-2D00-44EC-9028-807ED1379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70" y="3330104"/>
            <a:ext cx="4624875" cy="13993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3DC800-A30B-4C46-8B20-DD309D64E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169" y="4805728"/>
            <a:ext cx="4624875" cy="7148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0547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82C58-5157-42E4-8889-D66FB791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Multi-resolution hash encoding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96651-6081-4BA0-99B1-1D18809E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29010"/>
            <a:ext cx="8767942" cy="3181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FFC8B1-A218-4DB4-907F-4E18DCAE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219" y="5217097"/>
            <a:ext cx="3031781" cy="1637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01C6F7-A6F8-46CB-A799-BD9F890E603C}"/>
              </a:ext>
            </a:extLst>
          </p:cNvPr>
          <p:cNvSpPr/>
          <p:nvPr/>
        </p:nvSpPr>
        <p:spPr>
          <a:xfrm>
            <a:off x="314325" y="852011"/>
            <a:ext cx="11620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Müller, Thomas, et al. "Instant neural graphics primitives with a multiresolution hash encoding." ACM transactions on graphics (TOG) 41.4 (2022): 1-15.</a:t>
            </a:r>
            <a:endParaRPr lang="ko-KR" altLang="en-US" sz="1200" dirty="0"/>
          </a:p>
        </p:txBody>
      </p:sp>
      <p:pic>
        <p:nvPicPr>
          <p:cNvPr id="4104" name="Picture 8" descr="https://blog.kakaocdn.net/dn/bvLpHn/btrQMssOesp/7ed8sKsL0XVYvvuhgS9LMK/img.png">
            <a:extLst>
              <a:ext uri="{FF2B5EF4-FFF2-40B4-BE49-F238E27FC236}">
                <a16:creationId xmlns:a16="http://schemas.microsoft.com/office/drawing/2014/main" id="{7F73AA58-B1E8-4C5C-8C03-40736DFC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5" y="4310554"/>
            <a:ext cx="8177212" cy="238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45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82C58-5157-42E4-8889-D66FB791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Multi-resolution hash encoding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01DFF7-1D5F-47E8-9879-822C59FB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1" y="1306794"/>
            <a:ext cx="10330458" cy="466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2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F9A0F-5411-4186-9390-7115A464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Neural Radiance Fields (</a:t>
            </a:r>
            <a:r>
              <a:rPr lang="en-US" altLang="ko-KR" b="1" dirty="0" err="1"/>
              <a:t>NeRF</a:t>
            </a:r>
            <a:r>
              <a:rPr lang="en-US" altLang="ko-KR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AF08D-F558-43FF-B28E-B9AE0145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0672"/>
            <a:ext cx="7299325" cy="23517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031774-359B-4701-AC27-382D201C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5" y="1014413"/>
            <a:ext cx="5158510" cy="1627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06D00B-8786-4E41-ABFA-492AD1B2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5" y="2642167"/>
            <a:ext cx="5129731" cy="5715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B1897B-750A-4F0E-B8D8-08343E517F8A}"/>
              </a:ext>
            </a:extLst>
          </p:cNvPr>
          <p:cNvSpPr/>
          <p:nvPr/>
        </p:nvSpPr>
        <p:spPr>
          <a:xfrm>
            <a:off x="6096000" y="1590675"/>
            <a:ext cx="657225" cy="10514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D35CCB-9354-4F0C-BBBB-59CF44DF3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15" y="1540596"/>
            <a:ext cx="4982270" cy="1028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2DEC94-6FAE-48DE-B81F-9EDBDABBF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757" y="2626482"/>
            <a:ext cx="2400635" cy="771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BBFB75-AF0F-4DD6-919D-4F6250ED59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915"/>
          <a:stretch/>
        </p:blipFill>
        <p:spPr>
          <a:xfrm>
            <a:off x="7299325" y="3770672"/>
            <a:ext cx="4740275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6357"/>
      </p:ext>
    </p:extLst>
  </p:cSld>
  <p:clrMapOvr>
    <a:masterClrMapping/>
  </p:clrMapOvr>
</p:sld>
</file>

<file path=ppt/theme/theme1.xml><?xml version="1.0" encoding="utf-8"?>
<a:theme xmlns:a="http://schemas.openxmlformats.org/drawingml/2006/main" name="A Method for Registration of 3-D Shape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 Method for Registration of 3-D Shapes</Template>
  <TotalTime>454</TotalTime>
  <Words>209</Words>
  <Application>Microsoft Office PowerPoint</Application>
  <PresentationFormat>와이드스크린</PresentationFormat>
  <Paragraphs>41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A Method for Registration of 3-D Shapes</vt:lpstr>
      <vt:lpstr>Neuralangelo </vt:lpstr>
      <vt:lpstr>Seminar Summary</vt:lpstr>
      <vt:lpstr>Neuralangelo</vt:lpstr>
      <vt:lpstr>High-Fidelity Neural Surface Reconstruction</vt:lpstr>
      <vt:lpstr>참고자료</vt:lpstr>
      <vt:lpstr>Summary</vt:lpstr>
      <vt:lpstr>Multi-resolution hash encoding</vt:lpstr>
      <vt:lpstr>Multi-resolution hash encoding</vt:lpstr>
      <vt:lpstr>Neural Radiance Fields (NeRF)</vt:lpstr>
      <vt:lpstr>Signed Distance Function</vt:lpstr>
      <vt:lpstr>Numerical Gradient Computation</vt:lpstr>
      <vt:lpstr>Neuralangelo</vt:lpstr>
      <vt:lpstr>Neural Network</vt:lpstr>
      <vt:lpstr>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Neuralangelo</dc:title>
  <dc:creator>송영국</dc:creator>
  <cp:lastModifiedBy>송영국</cp:lastModifiedBy>
  <cp:revision>18</cp:revision>
  <dcterms:created xsi:type="dcterms:W3CDTF">2025-03-05T14:47:51Z</dcterms:created>
  <dcterms:modified xsi:type="dcterms:W3CDTF">2025-03-05T22:21:54Z</dcterms:modified>
</cp:coreProperties>
</file>